
<file path=[Content_Types].xml><?xml version="1.0" encoding="utf-8"?>
<Types xmlns="http://schemas.openxmlformats.org/package/2006/content-types">
  <Default Extension="gif" ContentType="image/gi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89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2c22800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2c22800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6" name="Google Shape;56;p13" title="Untitled desig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6775" y="-40500"/>
            <a:ext cx="9315874" cy="524014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68575" y="-100"/>
            <a:ext cx="9144000" cy="51435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536325" y="3547804"/>
            <a:ext cx="2112000" cy="20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u="sng">
                <a:solidFill>
                  <a:schemeClr val="dk1"/>
                </a:solidFill>
              </a:rPr>
              <a:t>Beat One </a:t>
            </a:r>
            <a:r>
              <a:rPr lang="en" sz="1700" b="1">
                <a:solidFill>
                  <a:schemeClr val="dk1"/>
                </a:solidFill>
              </a:rPr>
              <a:t>swinging arms down and pointing at a person while saying their name.</a:t>
            </a:r>
            <a:endParaRPr sz="1500" b="1">
              <a:solidFill>
                <a:schemeClr val="dk1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765088" y="3547788"/>
            <a:ext cx="2112000" cy="20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u="sng">
                <a:solidFill>
                  <a:schemeClr val="dk1"/>
                </a:solidFill>
              </a:rPr>
              <a:t>Beat two</a:t>
            </a:r>
            <a:endParaRPr sz="2200" b="1" u="sng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</a:rPr>
              <a:t>that person raises their hands and repeats their own name.</a:t>
            </a:r>
            <a:endParaRPr sz="1500" b="1">
              <a:solidFill>
                <a:schemeClr val="dk1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4906800" y="3287125"/>
            <a:ext cx="3925500" cy="21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u="sng">
                <a:solidFill>
                  <a:schemeClr val="dk1"/>
                </a:solidFill>
              </a:rPr>
              <a:t>Beat three</a:t>
            </a:r>
            <a:endParaRPr sz="2300" b="1" u="sng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the two people next to the person that has their hands raised make a chopping motion towards the stomach of the person with their hand raised.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245053" y="49449"/>
            <a:ext cx="7108500" cy="13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dk1"/>
                </a:solidFill>
              </a:rPr>
              <a:t>Wa Name Game: </a:t>
            </a:r>
            <a:r>
              <a:rPr lang="en" sz="2000" b="1">
                <a:solidFill>
                  <a:schemeClr val="dk1"/>
                </a:solidFill>
              </a:rPr>
              <a:t>Students stand in a circle.</a:t>
            </a:r>
            <a:endParaRPr sz="2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>
              <a:solidFill>
                <a:schemeClr val="dk1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149811" y="445024"/>
            <a:ext cx="85206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</a:rPr>
              <a:t> This game has three actions on three consecutive beats and continues repeatedly. It is a great way to learn student names.</a:t>
            </a:r>
            <a:endParaRPr sz="2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pic>
        <p:nvPicPr>
          <p:cNvPr id="63" name="Google Shape;63;p13" title="IMB_gGiBlO.gif"/>
          <p:cNvPicPr preferRelativeResize="0"/>
          <p:nvPr/>
        </p:nvPicPr>
        <p:blipFill rotWithShape="1">
          <a:blip r:embed="rId4">
            <a:alphaModFix/>
          </a:blip>
          <a:srcRect b="33298"/>
          <a:stretch/>
        </p:blipFill>
        <p:spPr>
          <a:xfrm>
            <a:off x="311699" y="1256656"/>
            <a:ext cx="1927375" cy="2281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 title="IMB_85ZrbJ.gif"/>
          <p:cNvPicPr preferRelativeResize="0"/>
          <p:nvPr/>
        </p:nvPicPr>
        <p:blipFill rotWithShape="1">
          <a:blip r:embed="rId5">
            <a:alphaModFix/>
          </a:blip>
          <a:srcRect b="17641"/>
          <a:stretch/>
        </p:blipFill>
        <p:spPr>
          <a:xfrm>
            <a:off x="2953712" y="1161009"/>
            <a:ext cx="1661212" cy="242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 title="IMB_XMbKm6.gif"/>
          <p:cNvPicPr preferRelativeResize="0"/>
          <p:nvPr/>
        </p:nvPicPr>
        <p:blipFill rotWithShape="1">
          <a:blip r:embed="rId6">
            <a:alphaModFix/>
          </a:blip>
          <a:srcRect r="7843"/>
          <a:stretch/>
        </p:blipFill>
        <p:spPr>
          <a:xfrm>
            <a:off x="5240083" y="1152475"/>
            <a:ext cx="3213370" cy="21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On-screen Show (16:9)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Larissa Brickach</dc:creator>
  <cp:lastModifiedBy>Larissa Brickach</cp:lastModifiedBy>
  <cp:revision>1</cp:revision>
  <dcterms:modified xsi:type="dcterms:W3CDTF">2026-08-10T19:10:48Z</dcterms:modified>
</cp:coreProperties>
</file>